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1" r:id="rId5"/>
    <p:sldId id="258" r:id="rId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>
        <p:scale>
          <a:sx n="75" d="100"/>
          <a:sy n="75" d="100"/>
        </p:scale>
        <p:origin x="-1014" y="-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C2FC2EE-8DC6-49AD-AD30-31B025CF2BB0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ACCBB44-04D8-4D7C-9561-ECCB2AE5D8E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451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BB44-04D8-4D7C-9561-ECCB2AE5D8EF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318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BB44-04D8-4D7C-9561-ECCB2AE5D8E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318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BB44-04D8-4D7C-9561-ECCB2AE5D8E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318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306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448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009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377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61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318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3841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537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068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479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147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43049-0DFA-445A-80BA-03C844AAF025}" type="datetimeFigureOut">
              <a:rPr lang="he-IL" smtClean="0"/>
              <a:t>ו'/סיון/תשפ"ג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16584-9673-471C-9793-ABFAE4201A9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687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4.wdp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microsoft.com/office/2007/relationships/hdphoto" Target="../media/hdphoto1.wdp"/><Relationship Id="rId21" Type="http://schemas.microsoft.com/office/2007/relationships/hdphoto" Target="../media/hdphoto8.wdp"/><Relationship Id="rId34" Type="http://schemas.microsoft.com/office/2007/relationships/hdphoto" Target="../media/hdphoto12.wdp"/><Relationship Id="rId7" Type="http://schemas.openxmlformats.org/officeDocument/2006/relationships/image" Target="../media/image4.jpeg"/><Relationship Id="rId12" Type="http://schemas.openxmlformats.org/officeDocument/2006/relationships/image" Target="../media/image8.png"/><Relationship Id="rId17" Type="http://schemas.microsoft.com/office/2007/relationships/hdphoto" Target="../media/hdphoto6.wdp"/><Relationship Id="rId25" Type="http://schemas.microsoft.com/office/2007/relationships/hdphoto" Target="../media/hdphoto10.wdp"/><Relationship Id="rId33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microsoft.com/office/2007/relationships/hdphoto" Target="../media/hdphoto3.wdp"/><Relationship Id="rId24" Type="http://schemas.openxmlformats.org/officeDocument/2006/relationships/image" Target="../media/image14.png"/><Relationship Id="rId32" Type="http://schemas.openxmlformats.org/officeDocument/2006/relationships/image" Target="../media/image20.png"/><Relationship Id="rId5" Type="http://schemas.microsoft.com/office/2007/relationships/hdphoto" Target="../media/hdphoto2.wdp"/><Relationship Id="rId15" Type="http://schemas.microsoft.com/office/2007/relationships/hdphoto" Target="../media/hdphoto5.wdp"/><Relationship Id="rId23" Type="http://schemas.microsoft.com/office/2007/relationships/hdphoto" Target="../media/hdphoto9.wdp"/><Relationship Id="rId28" Type="http://schemas.microsoft.com/office/2007/relationships/hdphoto" Target="../media/hdphoto11.wdp"/><Relationship Id="rId10" Type="http://schemas.openxmlformats.org/officeDocument/2006/relationships/image" Target="../media/image7.png"/><Relationship Id="rId19" Type="http://schemas.microsoft.com/office/2007/relationships/hdphoto" Target="../media/hdphoto7.wdp"/><Relationship Id="rId31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image" Target="../media/image16.png"/><Relationship Id="rId30" Type="http://schemas.openxmlformats.org/officeDocument/2006/relationships/image" Target="../media/image18.jpeg"/><Relationship Id="rId35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microsoft.com/office/2007/relationships/hdphoto" Target="../media/hdphoto13.wdp"/><Relationship Id="rId9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4.png"/><Relationship Id="rId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microsoft.com/office/2007/relationships/hdphoto" Target="../media/hdphoto13.wdp"/><Relationship Id="rId9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microsoft.com/office/2007/relationships/hdphoto" Target="../media/hdphoto16.wdp"/><Relationship Id="rId7" Type="http://schemas.microsoft.com/office/2007/relationships/hdphoto" Target="../media/hdphoto17.wdp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microsoft.com/office/2007/relationships/hdphoto" Target="../media/hdphoto2.wdp"/><Relationship Id="rId10" Type="http://schemas.microsoft.com/office/2007/relationships/hdphoto" Target="../media/hdphoto18.wdp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קבוצה 4"/>
          <p:cNvGrpSpPr/>
          <p:nvPr/>
        </p:nvGrpSpPr>
        <p:grpSpPr>
          <a:xfrm>
            <a:off x="4644008" y="24435"/>
            <a:ext cx="5091788" cy="3629473"/>
            <a:chOff x="2898535" y="107313"/>
            <a:chExt cx="5091788" cy="3629473"/>
          </a:xfrm>
        </p:grpSpPr>
        <p:pic>
          <p:nvPicPr>
            <p:cNvPr id="3" name="Picture 2" descr="A List Of Rambo Movies In Order - Recaps Of Every Rambo Movie Mad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67" b="100000" l="0" r="100000">
                          <a14:foregroundMark x1="84925" y1="41500" x2="82303" y2="35667"/>
                          <a14:foregroundMark x1="70318" y1="19000" x2="70880" y2="28333"/>
                          <a14:backgroundMark x1="86985" y1="65000" x2="86985" y2="65000"/>
                          <a14:backgroundMark x1="73783" y1="45500" x2="74157" y2="46333"/>
                          <a14:backgroundMark x1="73783" y1="56833" x2="73502" y2="3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1" t="1387" r="1968"/>
            <a:stretch/>
          </p:blipFill>
          <p:spPr bwMode="auto">
            <a:xfrm>
              <a:off x="2898535" y="156184"/>
              <a:ext cx="5091788" cy="3580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File:Csharp Logo.png - Wikimedia Common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9922" b="81055" l="22461" r="7695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1" t="19878" r="23262" b="19965"/>
            <a:stretch/>
          </p:blipFill>
          <p:spPr bwMode="auto">
            <a:xfrm>
              <a:off x="4327964" y="107313"/>
              <a:ext cx="2232929" cy="2479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4135833" y="5229199"/>
            <a:ext cx="364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en-US" sz="1000" dirty="0" smtClean="0"/>
              <a:t>on</a:t>
            </a:r>
            <a:endParaRPr lang="he-IL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198104" y="1516144"/>
            <a:ext cx="2797832" cy="128336"/>
          </a:xfrm>
          <a:prstGeom prst="rect">
            <a:avLst/>
          </a:prstGeom>
          <a:noFill/>
        </p:spPr>
        <p:txBody>
          <a:bodyPr wrap="none" rtlCol="1">
            <a:prstTxWarp prst="textArchUp">
              <a:avLst>
                <a:gd name="adj" fmla="val 10769917"/>
              </a:avLst>
            </a:prstTxWarp>
            <a:spAutoFit/>
          </a:bodyPr>
          <a:lstStyle/>
          <a:p>
            <a:r>
              <a:rPr lang="fr-FR" sz="4000" b="1" u="sng" dirty="0" err="1"/>
              <a:t>PokeCode</a:t>
            </a:r>
            <a:r>
              <a:rPr lang="fr-FR" sz="4000" b="1" u="sng" dirty="0"/>
              <a:t>: </a:t>
            </a:r>
            <a:r>
              <a:rPr lang="fr-FR" sz="4000" b="1" u="sng" dirty="0" err="1"/>
              <a:t>Language</a:t>
            </a:r>
            <a:r>
              <a:rPr lang="fr-FR" sz="4000" b="1" u="sng" dirty="0"/>
              <a:t> </a:t>
            </a:r>
            <a:r>
              <a:rPr lang="fr-FR" sz="4000" b="1" u="sng" dirty="0" err="1"/>
              <a:t>Showdown</a:t>
            </a:r>
            <a:endParaRPr lang="he-IL" sz="36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2" descr="Dad From Coraline Memes - Charlie Jones At The Computer - StayHip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r="24912"/>
          <a:stretch/>
        </p:blipFill>
        <p:spPr bwMode="auto">
          <a:xfrm>
            <a:off x="5817637" y="4155839"/>
            <a:ext cx="792087" cy="130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ired Mr. Incredible on Computer | Animated Dads on Computers | Know Your  Mem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484" y="4142319"/>
            <a:ext cx="780434" cy="131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ixel world map - Collection by JustusPan - itch.i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17" y="1171608"/>
            <a:ext cx="3000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ixelblog - 20 - Top Down Tiles — SLYNYR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376" y="1783142"/>
            <a:ext cx="3049200" cy="187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remium Vector | Shop building in pixel art styl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24281" r="25262" b="7945"/>
          <a:stretch/>
        </p:blipFill>
        <p:spPr bwMode="auto">
          <a:xfrm>
            <a:off x="3613452" y="2077150"/>
            <a:ext cx="764968" cy="54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ros! Sylvester Stallone Is Making Another Rambo Movie! Are We Excited? -  BroBibl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05" b="100000" l="10000" r="90000">
                        <a14:foregroundMark x1="22500" y1="52520" x2="22969" y2="49072"/>
                        <a14:foregroundMark x1="21875" y1="47215" x2="22656" y2="48806"/>
                        <a14:foregroundMark x1="27969" y1="63926" x2="30156" y2="63660"/>
                        <a14:foregroundMark x1="14375" y1="78249" x2="16875" y2="80371"/>
                        <a14:foregroundMark x1="26406" y1="98143" x2="24219" y2="93899"/>
                        <a14:backgroundMark x1="39063" y1="42175" x2="39063" y2="45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2" t="5847" r="27271"/>
          <a:stretch/>
        </p:blipFill>
        <p:spPr bwMode="auto">
          <a:xfrm>
            <a:off x="5220072" y="2119058"/>
            <a:ext cx="455341" cy="4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le:Csharp Logo.png - Wikimedia Commons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9922" b="81055" l="22461" r="76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71" t="19878" r="23262" b="19965"/>
          <a:stretch/>
        </p:blipFill>
        <p:spPr bwMode="auto">
          <a:xfrm>
            <a:off x="5412028" y="2095500"/>
            <a:ext cx="189330" cy="23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scular men flexing muscles on black background. Young bodybuilder flexing  muscles - isolate on black blackground - copy | CanStoc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5476" l="10000" r="95667">
                        <a14:foregroundMark x1="60500" y1="17857" x2="62667" y2="14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40" y="2761623"/>
            <a:ext cx="565584" cy="5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sembly Programming - Apps on Google Play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28125" y1="46680" x2="71094" y2="48242"/>
                        <a14:foregroundMark x1="50781" y1="34961" x2="46875" y2="59961"/>
                        <a14:foregroundMark x1="28125" y1="54492" x2="76563" y2="53711"/>
                        <a14:foregroundMark x1="75000" y1="47461" x2="32031" y2="38867"/>
                        <a14:foregroundMark x1="22656" y1="52930" x2="71875" y2="37305"/>
                        <a14:foregroundMark x1="69141" y1="59570" x2="70703" y2="39063"/>
                        <a14:foregroundMark x1="62305" y1="52148" x2="65625" y2="50000"/>
                        <a14:foregroundMark x1="48242" y1="41211" x2="56836" y2="39648"/>
                        <a14:foregroundMark x1="26953" y1="42383" x2="40234" y2="44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9529">
            <a:off x="3156063" y="2772126"/>
            <a:ext cx="180948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O:\tasm\srtslct.bmp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0000" l="10000" r="100000">
                        <a14:foregroundMark x1="42813" y1="14000" x2="54688" y2="29500"/>
                        <a14:foregroundMark x1="52500" y1="14000" x2="54688" y2="26500"/>
                        <a14:foregroundMark x1="42188" y1="30000" x2="50938" y2="24000"/>
                        <a14:foregroundMark x1="41250" y1="24500" x2="51875" y2="2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01" r="29791" b="12555"/>
          <a:stretch/>
        </p:blipFill>
        <p:spPr bwMode="auto">
          <a:xfrm>
            <a:off x="3091071" y="5013176"/>
            <a:ext cx="1044762" cy="133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" descr="Full body of muscular man stock image. Image of lifestyle - 25262221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" name="AutoShape 4" descr="Full body of muscular man stock image. Image of lifestyle - 25262221"/>
          <p:cNvSpPr>
            <a:spLocks noChangeAspect="1" noChangeArrowheads="1"/>
          </p:cNvSpPr>
          <p:nvPr/>
        </p:nvSpPr>
        <p:spPr bwMode="auto">
          <a:xfrm>
            <a:off x="9075738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17" name="קבוצה 16"/>
          <p:cNvGrpSpPr/>
          <p:nvPr/>
        </p:nvGrpSpPr>
        <p:grpSpPr>
          <a:xfrm>
            <a:off x="1115509" y="4341080"/>
            <a:ext cx="1459261" cy="2259633"/>
            <a:chOff x="1115509" y="4341080"/>
            <a:chExt cx="1459261" cy="2259633"/>
          </a:xfrm>
        </p:grpSpPr>
        <p:pic>
          <p:nvPicPr>
            <p:cNvPr id="16" name="Picture 6" descr="Muscular men showing their muscles Stock Photo by ©skyfotostock1 16217319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91" b="100000" l="0" r="98378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" t="10202" r="4502"/>
            <a:stretch/>
          </p:blipFill>
          <p:spPr bwMode="auto">
            <a:xfrm>
              <a:off x="1115509" y="4464026"/>
              <a:ext cx="1459261" cy="2136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cratch Logo png download - 720*720 - Free Transparent Scratch png  Download. - CleanPNG / KissPNG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250" b="71667" l="10000" r="90000">
                          <a14:foregroundMark x1="40222" y1="57778" x2="70222" y2="50000"/>
                          <a14:foregroundMark x1="52778" y1="66944" x2="71111" y2="40000"/>
                          <a14:foregroundMark x1="71222" y1="64444" x2="37111" y2="27222"/>
                          <a14:foregroundMark x1="61000" y1="20278" x2="38556" y2="63056"/>
                          <a14:foregroundMark x1="27667" y1="27083" x2="77000" y2="53611"/>
                          <a14:foregroundMark x1="36333" y1="68194" x2="73444" y2="56806"/>
                          <a14:foregroundMark x1="31556" y1="49722" x2="76778" y2="51111"/>
                          <a14:foregroundMark x1="75889" y1="40278" x2="58778" y2="68194"/>
                          <a14:foregroundMark x1="58889" y1="24722" x2="70333" y2="37917"/>
                          <a14:foregroundMark x1="32667" y1="43611" x2="47444" y2="34444"/>
                          <a14:backgroundMark x1="15556" y1="63333" x2="18000" y2="56111"/>
                          <a14:backgroundMark x1="17556" y1="34583" x2="12444" y2="33750"/>
                          <a14:backgroundMark x1="11778" y1="44583" x2="17000" y2="46389"/>
                          <a14:backgroundMark x1="82000" y1="35833" x2="87667" y2="34583"/>
                          <a14:backgroundMark x1="79111" y1="70000" x2="85778" y2="58611"/>
                          <a14:backgroundMark x1="84778" y1="46667" x2="89000" y2="476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06" r="10650" b="27709"/>
            <a:stretch/>
          </p:blipFill>
          <p:spPr bwMode="auto">
            <a:xfrm>
              <a:off x="1328275" y="4341080"/>
              <a:ext cx="1033725" cy="752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ettings L Icon | Android L Iconpack | EatosDesign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741" y="6057815"/>
            <a:ext cx="315229" cy="31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obot Cartoon png download - 353*800 - Free Transparent Bender png  Download. - CleanPNG / KissPN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94" r="30650"/>
          <a:stretch/>
        </p:blipFill>
        <p:spPr bwMode="auto">
          <a:xfrm>
            <a:off x="5506693" y="5480418"/>
            <a:ext cx="373883" cy="8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Voice Icon Images - Free Download on Freepik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30" y="4103986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Voice Icon Images - Free Download on Freepik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444" y="4284006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No Sound Icon Vector Art, Icons, and Graphics for Free Download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049" y="3830663"/>
            <a:ext cx="246409" cy="24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Light Switch Svg Png Icon Free Download (#562816) - OnlineWebFonts.COM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05" y="4475957"/>
            <a:ext cx="422436" cy="3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Light Switch Svg Png Icon Free Download (#562816) - OnlineWebFonts.COM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3856726" y="4478639"/>
            <a:ext cx="422436" cy="3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003235" y="3230499"/>
            <a:ext cx="77667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 have no idea what picture will fit here </a:t>
            </a:r>
            <a:endParaRPr lang="he-IL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5946" b="93514" l="3911" r="955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85" y="4619025"/>
            <a:ext cx="2791607" cy="173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Bug Computer Icon - Free vector graphic on Pixabay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66" y="1092225"/>
            <a:ext cx="60960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8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Angry Person Transparent Png - Different Expressions Old Man - 1698x1131  PNG Download - PNGkit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38" l="0" r="100000">
                        <a14:foregroundMark x1="72195" y1="9050" x2="90000" y2="55053"/>
                        <a14:foregroundMark x1="22683" y1="20211" x2="5854" y2="64103"/>
                        <a14:backgroundMark x1="43659" y1="38914" x2="62683" y2="82202"/>
                        <a14:backgroundMark x1="50366" y1="19910" x2="34634" y2="90196"/>
                        <a14:backgroundMark x1="55366" y1="88688" x2="80122" y2="89291"/>
                        <a14:backgroundMark x1="12927" y1="91252" x2="79024" y2="82956"/>
                        <a14:backgroundMark x1="45976" y1="16591" x2="74268" y2="81750"/>
                        <a14:backgroundMark x1="10976" y1="92006" x2="35732" y2="7451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84"/>
          <a:stretch/>
        </p:blipFill>
        <p:spPr bwMode="auto">
          <a:xfrm>
            <a:off x="984804" y="692696"/>
            <a:ext cx="4033184" cy="1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at does console-based programming mean in the C language? - Quor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546" r="1622"/>
          <a:stretch/>
        </p:blipFill>
        <p:spPr bwMode="auto">
          <a:xfrm>
            <a:off x="6444208" y="3717032"/>
            <a:ext cx="1683329" cy="11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Green Binary Code Wallpapers - Top Free Green Binary Code Backgrounds -  WallpaperAccess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2" name="Picture 4" descr="Green Binary Code Wallpapers - Top Free Green Binary Code Backgrounds -  WallpaperAcces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8" y="4594934"/>
            <a:ext cx="3730844" cy="192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ug Computer Icon - Free vector graphic on Pixaba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44" y="404660"/>
            <a:ext cx="3528392" cy="35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143,529 Seller Man Images, Stock Photos &amp; Vectors | Shutterstock"/>
          <p:cNvPicPr>
            <a:picLocks noChangeAspect="1" noChangeArrowheads="1"/>
          </p:cNvPicPr>
          <p:nvPr/>
        </p:nvPicPr>
        <p:blipFill rotWithShape="1"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17692" y1="10714" x2="8718" y2="86786"/>
                        <a14:backgroundMark x1="41538" y1="11071" x2="45385" y2="91786"/>
                        <a14:backgroundMark x1="42051" y1="16429" x2="53077" y2="90000"/>
                        <a14:backgroundMark x1="36667" y1="11786" x2="62308" y2="77500"/>
                        <a14:backgroundMark x1="34359" y1="22500" x2="65128" y2="73929"/>
                        <a14:backgroundMark x1="46923" y1="82857" x2="63590" y2="79643"/>
                        <a14:backgroundMark x1="37436" y1="54643" x2="35641" y2="91786"/>
                        <a14:backgroundMark x1="40513" y1="14643" x2="49744" y2="20357"/>
                        <a14:backgroundMark x1="41282" y1="6071" x2="35641" y2="15357"/>
                        <a14:backgroundMark x1="55897" y1="84643" x2="56154" y2="92143"/>
                        <a14:backgroundMark x1="63333" y1="72857" x2="66667" y2="77500"/>
                        <a14:backgroundMark x1="1538" y1="95000" x2="0" y2="9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59"/>
          <a:stretch/>
        </p:blipFill>
        <p:spPr bwMode="auto">
          <a:xfrm>
            <a:off x="777195" y="4574842"/>
            <a:ext cx="3714750" cy="194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13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Angry Person Transparent Png - Different Expressions Old Man - 1698x1131  PNG Download - PNGkit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38" l="0" r="100000">
                        <a14:foregroundMark x1="72195" y1="9050" x2="90000" y2="55053"/>
                        <a14:foregroundMark x1="22683" y1="20211" x2="5854" y2="64103"/>
                        <a14:backgroundMark x1="43659" y1="38914" x2="62683" y2="82202"/>
                        <a14:backgroundMark x1="50366" y1="19910" x2="34634" y2="90196"/>
                        <a14:backgroundMark x1="55366" y1="88688" x2="80122" y2="89291"/>
                        <a14:backgroundMark x1="12927" y1="91252" x2="79024" y2="82956"/>
                        <a14:backgroundMark x1="45976" y1="16591" x2="74268" y2="81750"/>
                        <a14:backgroundMark x1="10976" y1="92006" x2="35732" y2="7451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84"/>
          <a:stretch/>
        </p:blipFill>
        <p:spPr bwMode="auto">
          <a:xfrm>
            <a:off x="2638317" y="692696"/>
            <a:ext cx="4033184" cy="1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at does console-based programming mean in the C language? - Quor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546" r="1622"/>
          <a:stretch/>
        </p:blipFill>
        <p:spPr bwMode="auto">
          <a:xfrm>
            <a:off x="3923928" y="4869160"/>
            <a:ext cx="1683329" cy="11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מעוגל 2"/>
          <p:cNvSpPr/>
          <p:nvPr/>
        </p:nvSpPr>
        <p:spPr>
          <a:xfrm>
            <a:off x="1259632" y="980728"/>
            <a:ext cx="2520280" cy="165618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Go Back Arrow Svg Png Icon Free Download - Back Arrow Icon Transparent PNG  - 980x791 - Free Download on Nice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3" y="3068960"/>
            <a:ext cx="336928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43,529 Seller Man Images, Stock Photos &amp; Vectors | Shutterstock"/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7692" y1="10714" x2="8718" y2="86786"/>
                        <a14:backgroundMark x1="41538" y1="11071" x2="45385" y2="91786"/>
                        <a14:backgroundMark x1="42051" y1="16429" x2="53077" y2="90000"/>
                        <a14:backgroundMark x1="36667" y1="11786" x2="62308" y2="77500"/>
                        <a14:backgroundMark x1="34359" y1="22500" x2="65128" y2="73929"/>
                        <a14:backgroundMark x1="46923" y1="82857" x2="63590" y2="79643"/>
                        <a14:backgroundMark x1="37436" y1="54643" x2="35641" y2="91786"/>
                        <a14:backgroundMark x1="40513" y1="14643" x2="49744" y2="20357"/>
                        <a14:backgroundMark x1="41282" y1="6071" x2="35641" y2="15357"/>
                        <a14:backgroundMark x1="55897" y1="84643" x2="56154" y2="92143"/>
                        <a14:backgroundMark x1="63333" y1="72857" x2="66667" y2="7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51385"/>
            <a:ext cx="37147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85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Angry Person Transparent Png - Different Expressions Old Man - 1698x1131  PNG Download - PNGkit"/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738" l="0" r="100000">
                        <a14:foregroundMark x1="72195" y1="9050" x2="90000" y2="55053"/>
                        <a14:foregroundMark x1="22683" y1="20211" x2="5854" y2="64103"/>
                        <a14:backgroundMark x1="43659" y1="38914" x2="62683" y2="82202"/>
                        <a14:backgroundMark x1="50366" y1="19910" x2="34634" y2="90196"/>
                        <a14:backgroundMark x1="55366" y1="88688" x2="80122" y2="89291"/>
                        <a14:backgroundMark x1="12927" y1="91252" x2="79024" y2="82956"/>
                        <a14:backgroundMark x1="45976" y1="16591" x2="74268" y2="81750"/>
                        <a14:backgroundMark x1="10976" y1="92006" x2="35732" y2="74510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84"/>
          <a:stretch/>
        </p:blipFill>
        <p:spPr bwMode="auto">
          <a:xfrm>
            <a:off x="2638317" y="692696"/>
            <a:ext cx="4033184" cy="17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at does console-based programming mean in the C language? - Quor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546" r="1622"/>
          <a:stretch/>
        </p:blipFill>
        <p:spPr bwMode="auto">
          <a:xfrm>
            <a:off x="3923928" y="4869160"/>
            <a:ext cx="1683329" cy="11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Gameplay – Minecraft Wiki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8" name="Picture 4" descr="Gameplay – Minecraft Wik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78585"/>
            <a:ext cx="1683329" cy="9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4077072"/>
            <a:ext cx="191452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 descr="6 Form Error Message Mistakes Almost Everyone Mak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58" b="91515" l="2249" r="97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792" y="4319270"/>
            <a:ext cx="819890" cy="4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5292067" y="4466163"/>
            <a:ext cx="360040" cy="5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5188050" y="4439629"/>
            <a:ext cx="607860" cy="1692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500" dirty="0" smtClean="0"/>
              <a:t>Go back to work</a:t>
            </a:r>
            <a:endParaRPr lang="he-IL" sz="500" dirty="0"/>
          </a:p>
        </p:txBody>
      </p:sp>
    </p:spTree>
    <p:extLst>
      <p:ext uri="{BB962C8B-B14F-4D97-AF65-F5344CB8AC3E}">
        <p14:creationId xmlns:p14="http://schemas.microsoft.com/office/powerpoint/2010/main" val="1769856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קבוצה 2"/>
          <p:cNvGrpSpPr/>
          <p:nvPr/>
        </p:nvGrpSpPr>
        <p:grpSpPr>
          <a:xfrm>
            <a:off x="518506" y="2276872"/>
            <a:ext cx="7125913" cy="6423870"/>
            <a:chOff x="2094012" y="317499"/>
            <a:chExt cx="7125913" cy="6423870"/>
          </a:xfrm>
        </p:grpSpPr>
        <p:grpSp>
          <p:nvGrpSpPr>
            <p:cNvPr id="2" name="קבוצה 1"/>
            <p:cNvGrpSpPr/>
            <p:nvPr/>
          </p:nvGrpSpPr>
          <p:grpSpPr>
            <a:xfrm>
              <a:off x="2094012" y="317499"/>
              <a:ext cx="5354117" cy="6423870"/>
              <a:chOff x="2074664" y="293959"/>
              <a:chExt cx="5354117" cy="6423870"/>
            </a:xfrm>
          </p:grpSpPr>
          <p:pic>
            <p:nvPicPr>
              <p:cNvPr id="2050" name="Picture 2" descr="How Stallone's Second 'Rambo' Movie Invented The 'Dark Knight'-Style  Breakout Sequel (Box Office)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100000">
                            <a14:foregroundMark x1="76480" y1="75200" x2="96320" y2="65920"/>
                            <a14:foregroundMark x1="91200" y1="94080" x2="97600" y2="88000"/>
                            <a14:foregroundMark x1="91840" y1="72480" x2="97440" y2="61760"/>
                            <a14:foregroundMark x1="71680" y1="67360" x2="76480" y2="70080"/>
                            <a14:backgroundMark x1="25280" y1="80960" x2="25280" y2="80960"/>
                            <a14:backgroundMark x1="64960" y1="66880" x2="64960" y2="66880"/>
                            <a14:backgroundMark x1="84000" y1="60800" x2="84000" y2="60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62" t="31113"/>
              <a:stretch/>
            </p:blipFill>
            <p:spPr bwMode="auto">
              <a:xfrm>
                <a:off x="2074664" y="2616895"/>
                <a:ext cx="5354117" cy="4100934"/>
              </a:xfrm>
              <a:prstGeom prst="rect">
                <a:avLst/>
              </a:prstGeom>
              <a:noFill/>
              <a:effectLst>
                <a:outerShdw sx="1000" sy="1000" algn="ctr" rotWithShape="0">
                  <a:srgbClr val="000000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File:Csharp Logo.png - Wikimedia Commons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9922" b="81055" l="22461" r="7695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71" t="19878" r="23262" b="19965"/>
              <a:stretch/>
            </p:blipFill>
            <p:spPr bwMode="auto">
              <a:xfrm>
                <a:off x="2203152" y="293959"/>
                <a:ext cx="2641600" cy="29337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Muzzle flash - Wikipedia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24167" y1="39556" x2="25833" y2="53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66" t="12089" r="13132" b="11641"/>
            <a:stretch/>
          </p:blipFill>
          <p:spPr bwMode="auto">
            <a:xfrm rot="20930806">
              <a:off x="6388377" y="3671715"/>
              <a:ext cx="2831548" cy="1952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קבוצה 3"/>
          <p:cNvGrpSpPr/>
          <p:nvPr/>
        </p:nvGrpSpPr>
        <p:grpSpPr>
          <a:xfrm>
            <a:off x="5258940" y="899688"/>
            <a:ext cx="2000250" cy="1538288"/>
            <a:chOff x="5258940" y="899688"/>
            <a:chExt cx="2000250" cy="1538288"/>
          </a:xfrm>
        </p:grpSpPr>
        <p:pic>
          <p:nvPicPr>
            <p:cNvPr id="2058" name="Picture 10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1"/>
            <a:stretch/>
          </p:blipFill>
          <p:spPr bwMode="auto">
            <a:xfrm>
              <a:off x="5318953" y="904451"/>
              <a:ext cx="1880225" cy="153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141" b="100000" l="0" r="100000">
                          <a14:backgroundMark x1="49049" y1="84791" x2="49049" y2="84791"/>
                          <a14:backgroundMark x1="53612" y1="92015" x2="46768" y2="66540"/>
                          <a14:backgroundMark x1="91635" y1="31559" x2="80228" y2="59696"/>
                          <a14:backgroundMark x1="71483" y1="41445" x2="90875" y2="71103"/>
                          <a14:backgroundMark x1="90875" y1="26996" x2="67300" y2="50570"/>
                          <a14:backgroundMark x1="96958" y1="15589" x2="96578" y2="88593"/>
                          <a14:backgroundMark x1="59696" y1="51331" x2="88973" y2="79468"/>
                          <a14:backgroundMark x1="60837" y1="49810" x2="96578" y2="11027"/>
                          <a14:backgroundMark x1="50951" y1="61597" x2="87072" y2="97719"/>
                          <a14:backgroundMark x1="49810" y1="60456" x2="14829" y2="95437"/>
                          <a14:backgroundMark x1="9886" y1="97338" x2="79087" y2="97719"/>
                          <a14:backgroundMark x1="37643" y1="49810" x2="3422" y2="86312"/>
                          <a14:backgroundMark x1="4563" y1="19392" x2="39544" y2="48289"/>
                          <a14:backgroundMark x1="14449" y1="41445" x2="15209" y2="62738"/>
                          <a14:backgroundMark x1="3802" y1="12928" x2="3422" y2="85932"/>
                          <a14:backgroundMark x1="11787" y1="3422" x2="84030" y2="3042"/>
                          <a14:backgroundMark x1="87072" y1="4943" x2="50570" y2="38783"/>
                          <a14:backgroundMark x1="14449" y1="4563" x2="49810" y2="39163"/>
                          <a14:backgroundMark x1="5323" y1="6084" x2="5323" y2="6084"/>
                          <a14:backgroundMark x1="15589" y1="15589" x2="15589" y2="15589"/>
                          <a14:backgroundMark x1="25095" y1="25095" x2="25475" y2="25095"/>
                          <a14:backgroundMark x1="15589" y1="16730" x2="15589" y2="16730"/>
                          <a14:backgroundMark x1="16350" y1="15589" x2="16350" y2="15589"/>
                          <a14:backgroundMark x1="14449" y1="15589" x2="14449" y2="15589"/>
                          <a14:backgroundMark x1="15209" y1="14449" x2="15970" y2="15589"/>
                          <a14:backgroundMark x1="23954" y1="25475" x2="26996" y2="25475"/>
                          <a14:backgroundMark x1="24715" y1="23574" x2="25475" y2="262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940" y="899688"/>
              <a:ext cx="2000250" cy="153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קבוצה 5"/>
          <p:cNvGrpSpPr/>
          <p:nvPr/>
        </p:nvGrpSpPr>
        <p:grpSpPr>
          <a:xfrm>
            <a:off x="4895167" y="3940528"/>
            <a:ext cx="997938" cy="295275"/>
            <a:chOff x="4895167" y="3940528"/>
            <a:chExt cx="997938" cy="29527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167" y="3940528"/>
              <a:ext cx="976332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Chain PNG Images, Gold, Silver Chains Free Download - Free Transparent PNG  Logos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34" b="39378"/>
            <a:stretch/>
          </p:blipFill>
          <p:spPr bwMode="auto">
            <a:xfrm rot="306212">
              <a:off x="4908606" y="4022071"/>
              <a:ext cx="984499" cy="149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4" descr="Chain PNG Images, Gold, Silver Chains Free Download - Free Transparent PNG  Logos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4" b="39378"/>
          <a:stretch/>
        </p:blipFill>
        <p:spPr bwMode="auto">
          <a:xfrm rot="10133022">
            <a:off x="6018632" y="4686287"/>
            <a:ext cx="984499" cy="16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2375" y="1124744"/>
            <a:ext cx="643189" cy="369332"/>
          </a:xfrm>
          <a:prstGeom prst="rect">
            <a:avLst/>
          </a:prstGeom>
          <a:noFill/>
          <a:ln w="762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1">
            <a:spAutoFit/>
          </a:bodyPr>
          <a:lstStyle/>
          <a:p>
            <a:r>
              <a:rPr lang="en-US" dirty="0" smtClean="0"/>
              <a:t>EASY</a:t>
            </a:r>
            <a:endParaRPr lang="he-IL" dirty="0"/>
          </a:p>
        </p:txBody>
      </p:sp>
      <p:sp>
        <p:nvSpPr>
          <p:cNvPr id="15" name="TextBox 14"/>
          <p:cNvSpPr txBox="1"/>
          <p:nvPr/>
        </p:nvSpPr>
        <p:spPr>
          <a:xfrm>
            <a:off x="4105417" y="2068644"/>
            <a:ext cx="729687" cy="369332"/>
          </a:xfrm>
          <a:prstGeom prst="rect">
            <a:avLst/>
          </a:prstGeom>
          <a:noFill/>
          <a:ln w="762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1">
            <a:spAutoFit/>
          </a:bodyPr>
          <a:lstStyle/>
          <a:p>
            <a:r>
              <a:rPr lang="en-US" dirty="0" smtClean="0"/>
              <a:t>HARD</a:t>
            </a:r>
            <a:endParaRPr lang="he-IL" dirty="0"/>
          </a:p>
        </p:txBody>
      </p:sp>
      <p:sp>
        <p:nvSpPr>
          <p:cNvPr id="16" name="TextBox 15"/>
          <p:cNvSpPr txBox="1"/>
          <p:nvPr/>
        </p:nvSpPr>
        <p:spPr>
          <a:xfrm>
            <a:off x="3611658" y="1092478"/>
            <a:ext cx="1039067" cy="369332"/>
          </a:xfrm>
          <a:prstGeom prst="rect">
            <a:avLst/>
          </a:prstGeom>
          <a:noFill/>
          <a:ln w="762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1">
            <a:spAutoFit/>
          </a:bodyPr>
          <a:lstStyle/>
          <a:p>
            <a:r>
              <a:rPr lang="en-US" dirty="0" smtClean="0"/>
              <a:t>NORMAL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005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24</Words>
  <Application>Microsoft Office PowerPoint</Application>
  <PresentationFormat>‫הצגה על המסך (4:3)</PresentationFormat>
  <Paragraphs>10</Paragraphs>
  <Slides>5</Slides>
  <Notes>3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6" baseType="lpstr"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Segre</dc:creator>
  <cp:lastModifiedBy>Segre</cp:lastModifiedBy>
  <cp:revision>50</cp:revision>
  <dcterms:created xsi:type="dcterms:W3CDTF">2023-04-17T16:05:18Z</dcterms:created>
  <dcterms:modified xsi:type="dcterms:W3CDTF">2023-05-26T11:00:30Z</dcterms:modified>
</cp:coreProperties>
</file>